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6" autoAdjust="0"/>
    <p:restoredTop sz="94660"/>
  </p:normalViewPr>
  <p:slideViewPr>
    <p:cSldViewPr snapToGrid="0">
      <p:cViewPr varScale="1">
        <p:scale>
          <a:sx n="67" d="100"/>
          <a:sy n="67" d="100"/>
        </p:scale>
        <p:origin x="48" y="16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2E73A-2BCD-4D5A-988E-A9F24985D90C}" type="datetimeFigureOut">
              <a:rPr lang="ru-RU" smtClean="0"/>
              <a:t>11.09.2025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14CB-A774-4208-BE7E-A5CE18D5A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939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2E73A-2BCD-4D5A-988E-A9F24985D90C}" type="datetimeFigureOut">
              <a:rPr lang="ru-RU" smtClean="0"/>
              <a:t>11.09.2025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14CB-A774-4208-BE7E-A5CE18D5A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8202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2E73A-2BCD-4D5A-988E-A9F24985D90C}" type="datetimeFigureOut">
              <a:rPr lang="ru-RU" smtClean="0"/>
              <a:t>11.09.2025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14CB-A774-4208-BE7E-A5CE18D5A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011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2E73A-2BCD-4D5A-988E-A9F24985D90C}" type="datetimeFigureOut">
              <a:rPr lang="ru-RU" smtClean="0"/>
              <a:t>11.09.2025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14CB-A774-4208-BE7E-A5CE18D5A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332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2E73A-2BCD-4D5A-988E-A9F24985D90C}" type="datetimeFigureOut">
              <a:rPr lang="ru-RU" smtClean="0"/>
              <a:t>11.09.2025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14CB-A774-4208-BE7E-A5CE18D5A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886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2E73A-2BCD-4D5A-988E-A9F24985D90C}" type="datetimeFigureOut">
              <a:rPr lang="ru-RU" smtClean="0"/>
              <a:t>11.09.2025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14CB-A774-4208-BE7E-A5CE18D5A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3638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2E73A-2BCD-4D5A-988E-A9F24985D90C}" type="datetimeFigureOut">
              <a:rPr lang="ru-RU" smtClean="0"/>
              <a:t>11.09.2025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14CB-A774-4208-BE7E-A5CE18D5A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728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2E73A-2BCD-4D5A-988E-A9F24985D90C}" type="datetimeFigureOut">
              <a:rPr lang="ru-RU" smtClean="0"/>
              <a:t>11.09.2025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14CB-A774-4208-BE7E-A5CE18D5A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3857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2E73A-2BCD-4D5A-988E-A9F24985D90C}" type="datetimeFigureOut">
              <a:rPr lang="ru-RU" smtClean="0"/>
              <a:t>11.09.2025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14CB-A774-4208-BE7E-A5CE18D5A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650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2E73A-2BCD-4D5A-988E-A9F24985D90C}" type="datetimeFigureOut">
              <a:rPr lang="ru-RU" smtClean="0"/>
              <a:t>11.09.2025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14CB-A774-4208-BE7E-A5CE18D5A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022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2E73A-2BCD-4D5A-988E-A9F24985D90C}" type="datetimeFigureOut">
              <a:rPr lang="ru-RU" smtClean="0"/>
              <a:t>11.09.2025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14CB-A774-4208-BE7E-A5CE18D5A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6570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2E73A-2BCD-4D5A-988E-A9F24985D90C}" type="datetimeFigureOut">
              <a:rPr lang="ru-RU" smtClean="0"/>
              <a:t>11.09.2025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514CB-A774-4208-BE7E-A5CE18D5A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323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95425" y="1814512"/>
            <a:ext cx="9144000" cy="1034207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24138" y="3902075"/>
            <a:ext cx="9144000" cy="1655762"/>
          </a:xfrm>
        </p:spPr>
        <p:txBody>
          <a:bodyPr/>
          <a:lstStyle/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ФИО аспиранта</a:t>
            </a:r>
          </a:p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ФИО научного руководителя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/>
          <a:srcRect b="25195"/>
          <a:stretch/>
        </p:blipFill>
        <p:spPr>
          <a:xfrm>
            <a:off x="180000" y="173520"/>
            <a:ext cx="2028240" cy="1481400"/>
          </a:xfrm>
          <a:prstGeom prst="rect">
            <a:avLst/>
          </a:prstGeom>
          <a:ln w="0"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4202906" y="5557837"/>
            <a:ext cx="37290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Ростов-на-Дону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051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66925" y="251438"/>
            <a:ext cx="10515600" cy="1325563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 b="25195"/>
          <a:stretch/>
        </p:blipFill>
        <p:spPr>
          <a:xfrm>
            <a:off x="180000" y="173520"/>
            <a:ext cx="2028240" cy="148140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29738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66925" y="251438"/>
            <a:ext cx="10515600" cy="1325563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 b="25195"/>
          <a:stretch/>
        </p:blipFill>
        <p:spPr>
          <a:xfrm>
            <a:off x="180000" y="173520"/>
            <a:ext cx="2028240" cy="148140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2154312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66925" y="251438"/>
            <a:ext cx="10515600" cy="1325563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 b="25195"/>
          <a:stretch/>
        </p:blipFill>
        <p:spPr>
          <a:xfrm>
            <a:off x="180000" y="173520"/>
            <a:ext cx="2028240" cy="148140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2636284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8240" y="329357"/>
            <a:ext cx="10220325" cy="1325563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Научная новизна/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значимость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 b="25195"/>
          <a:stretch/>
        </p:blipFill>
        <p:spPr>
          <a:xfrm>
            <a:off x="180000" y="173520"/>
            <a:ext cx="2028240" cy="148140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829338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66925" y="251438"/>
            <a:ext cx="10515600" cy="1325563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исследования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 b="25195"/>
          <a:stretch/>
        </p:blipFill>
        <p:spPr>
          <a:xfrm>
            <a:off x="180000" y="173520"/>
            <a:ext cx="2028240" cy="148140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207284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66925" y="251438"/>
            <a:ext cx="10515600" cy="1325563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База проведения исследования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 b="25195"/>
          <a:stretch/>
        </p:blipFill>
        <p:spPr>
          <a:xfrm>
            <a:off x="180000" y="173520"/>
            <a:ext cx="2028240" cy="148140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10139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66925" y="251438"/>
            <a:ext cx="10515600" cy="1325563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результаты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 b="25195"/>
          <a:stretch/>
        </p:blipFill>
        <p:spPr>
          <a:xfrm>
            <a:off x="180000" y="173520"/>
            <a:ext cx="2028240" cy="148140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1794233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2275" y="5400675"/>
            <a:ext cx="6310313" cy="1325563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15" t="6557" r="5321" b="5617"/>
          <a:stretch/>
        </p:blipFill>
        <p:spPr>
          <a:xfrm>
            <a:off x="2116095" y="395802"/>
            <a:ext cx="7767815" cy="5004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070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25</Words>
  <Application>Microsoft Office PowerPoint</Application>
  <PresentationFormat>Широкоэкранный</PresentationFormat>
  <Paragraphs>13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Тема</vt:lpstr>
      <vt:lpstr>Актуальность</vt:lpstr>
      <vt:lpstr>Цель</vt:lpstr>
      <vt:lpstr>Задачи</vt:lpstr>
      <vt:lpstr>Научная новизна/ практическая значимость</vt:lpstr>
      <vt:lpstr>Методы исследования</vt:lpstr>
      <vt:lpstr>База проведения исследования</vt:lpstr>
      <vt:lpstr>Планируемые результаты</vt:lpstr>
      <vt:lpstr>Благодарю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</dc:title>
  <dc:creator>Анастасия Зайцева</dc:creator>
  <cp:lastModifiedBy>Анастасия Зайцева</cp:lastModifiedBy>
  <cp:revision>2</cp:revision>
  <dcterms:created xsi:type="dcterms:W3CDTF">2025-09-11T15:17:48Z</dcterms:created>
  <dcterms:modified xsi:type="dcterms:W3CDTF">2025-09-11T15:21:24Z</dcterms:modified>
</cp:coreProperties>
</file>