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0E15-49A9-466B-9033-1BD0AFC004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09C-5905-4662-9614-E8060C2D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4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0E15-49A9-466B-9033-1BD0AFC004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09C-5905-4662-9614-E8060C2D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3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0E15-49A9-466B-9033-1BD0AFC004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09C-5905-4662-9614-E8060C2D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8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0E15-49A9-466B-9033-1BD0AFC004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09C-5905-4662-9614-E8060C2D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6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0E15-49A9-466B-9033-1BD0AFC004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09C-5905-4662-9614-E8060C2D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6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0E15-49A9-466B-9033-1BD0AFC004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09C-5905-4662-9614-E8060C2D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1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0E15-49A9-466B-9033-1BD0AFC004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09C-5905-4662-9614-E8060C2D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2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0E15-49A9-466B-9033-1BD0AFC004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09C-5905-4662-9614-E8060C2D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0E15-49A9-466B-9033-1BD0AFC004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09C-5905-4662-9614-E8060C2D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6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0E15-49A9-466B-9033-1BD0AFC004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09C-5905-4662-9614-E8060C2D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3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0E15-49A9-466B-9033-1BD0AFC004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09C-5905-4662-9614-E8060C2D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2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60E15-49A9-466B-9033-1BD0AFC004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4D09C-5905-4662-9614-E8060C2D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8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467" y="2013625"/>
            <a:ext cx="1098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ОТЧЁТ ПО НИР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сотрудников кафедры педагогики</a:t>
            </a:r>
          </a:p>
          <a:p>
            <a:pPr algn="ctr"/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 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полугодие 2023-24 </a:t>
            </a:r>
            <a:r>
              <a:rPr lang="ru-RU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уч.г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600" y="112575"/>
            <a:ext cx="1983360" cy="1901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579" y="137301"/>
            <a:ext cx="1880227" cy="19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8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539" t="16037" r="41889" b="17788"/>
          <a:stretch/>
        </p:blipFill>
        <p:spPr>
          <a:xfrm>
            <a:off x="185058" y="206829"/>
            <a:ext cx="6760027" cy="6523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3686" y="304800"/>
            <a:ext cx="456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Всероссийская научно-практическая конференция «Непрерывное образование в России: состояние и перспективы» 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(29-30 сентября 2023)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3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552" t="14379" r="41345" b="8451"/>
          <a:stretch/>
        </p:blipFill>
        <p:spPr>
          <a:xfrm>
            <a:off x="555171" y="0"/>
            <a:ext cx="6117772" cy="6791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3686" y="304800"/>
            <a:ext cx="4561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Региональная конференция, посвященная Дню толерантности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(15 ноября 2023)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0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068" t="13074" r="42286" b="5603"/>
          <a:stretch/>
        </p:blipFill>
        <p:spPr>
          <a:xfrm>
            <a:off x="1012371" y="0"/>
            <a:ext cx="5508172" cy="6693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3686" y="304800"/>
            <a:ext cx="456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Межвузовская олимпиада по психологии - 2023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(октябрь-ноябрь 2023)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401" t="22087" r="36491" b="15159"/>
          <a:stretch/>
        </p:blipFill>
        <p:spPr>
          <a:xfrm>
            <a:off x="261256" y="0"/>
            <a:ext cx="6596744" cy="6827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3686" y="304800"/>
            <a:ext cx="4561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Всероссийская конференция, посвященная Дню инвалидов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(</a:t>
            </a:r>
            <a:r>
              <a:rPr lang="ru-RU" sz="2400" smtClean="0">
                <a:latin typeface="Bookman Old Style" panose="02050604050505020204" pitchFamily="18" charset="0"/>
              </a:rPr>
              <a:t>3 декабря 2023</a:t>
            </a:r>
            <a:r>
              <a:rPr lang="ru-RU" sz="2400" dirty="0" smtClean="0">
                <a:latin typeface="Bookman Old Style" panose="02050604050505020204" pitchFamily="18" charset="0"/>
              </a:rPr>
              <a:t>)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78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62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№1</dc:creator>
  <cp:lastModifiedBy>№1</cp:lastModifiedBy>
  <cp:revision>11</cp:revision>
  <dcterms:created xsi:type="dcterms:W3CDTF">2023-12-14T09:12:34Z</dcterms:created>
  <dcterms:modified xsi:type="dcterms:W3CDTF">2024-02-29T02:47:48Z</dcterms:modified>
</cp:coreProperties>
</file>