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0" r:id="rId1"/>
    <p:sldMasterId id="2147483760" r:id="rId2"/>
  </p:sldMasterIdLst>
  <p:notesMasterIdLst>
    <p:notesMasterId r:id="rId15"/>
  </p:notesMasterIdLst>
  <p:sldIdLst>
    <p:sldId id="256" r:id="rId3"/>
    <p:sldId id="291" r:id="rId4"/>
    <p:sldId id="274" r:id="rId5"/>
    <p:sldId id="275" r:id="rId6"/>
    <p:sldId id="277" r:id="rId7"/>
    <p:sldId id="286" r:id="rId8"/>
    <p:sldId id="298" r:id="rId9"/>
    <p:sldId id="301" r:id="rId10"/>
    <p:sldId id="300" r:id="rId11"/>
    <p:sldId id="299" r:id="rId12"/>
    <p:sldId id="302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317" autoAdjust="0"/>
  </p:normalViewPr>
  <p:slideViewPr>
    <p:cSldViewPr snapToGrid="0">
      <p:cViewPr varScale="1">
        <p:scale>
          <a:sx n="73" d="100"/>
          <a:sy n="73" d="100"/>
        </p:scale>
        <p:origin x="164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10D32-3309-4B22-B794-8FA5CB9A4A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78D5D6C-6CA8-448F-B106-457589DD81B0}">
      <dgm:prSet phldrT="[Текст]" custT="1"/>
      <dgm:spPr/>
      <dgm:t>
        <a:bodyPr/>
        <a:lstStyle/>
        <a:p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воспитательной работы </a:t>
          </a:r>
        </a:p>
      </dgm:t>
    </dgm:pt>
    <dgm:pt modelId="{C11AE111-4361-4526-94B7-4E59CDEEF92D}" type="parTrans" cxnId="{9A1A1A4F-ADD7-42AF-B82F-49F0D47E06C4}">
      <dgm:prSet/>
      <dgm:spPr/>
      <dgm:t>
        <a:bodyPr/>
        <a:lstStyle/>
        <a:p>
          <a:endParaRPr lang="ru-RU"/>
        </a:p>
      </dgm:t>
    </dgm:pt>
    <dgm:pt modelId="{2E1C8874-840B-4A1F-B65C-CF13D11C4C58}" type="sibTrans" cxnId="{9A1A1A4F-ADD7-42AF-B82F-49F0D47E06C4}">
      <dgm:prSet/>
      <dgm:spPr/>
      <dgm:t>
        <a:bodyPr/>
        <a:lstStyle/>
        <a:p>
          <a:endParaRPr lang="ru-RU"/>
        </a:p>
      </dgm:t>
    </dgm:pt>
    <dgm:pt modelId="{1BB6B5F2-D349-49E5-A25F-9990E50E3896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Гражданское, патриотическое </a:t>
          </a:r>
        </a:p>
      </dgm:t>
    </dgm:pt>
    <dgm:pt modelId="{8E8EBFB8-3698-486F-ACBA-C6EAC4182E3F}" type="parTrans" cxnId="{ABB9B921-73A6-4C3F-9518-E911BE2ACD79}">
      <dgm:prSet/>
      <dgm:spPr/>
      <dgm:t>
        <a:bodyPr/>
        <a:lstStyle/>
        <a:p>
          <a:endParaRPr lang="ru-RU"/>
        </a:p>
      </dgm:t>
    </dgm:pt>
    <dgm:pt modelId="{39728EE8-3672-4A9B-A7DC-0608E4F63C7F}" type="sibTrans" cxnId="{ABB9B921-73A6-4C3F-9518-E911BE2ACD79}">
      <dgm:prSet/>
      <dgm:spPr/>
      <dgm:t>
        <a:bodyPr/>
        <a:lstStyle/>
        <a:p>
          <a:endParaRPr lang="ru-RU"/>
        </a:p>
      </dgm:t>
    </dgm:pt>
    <dgm:pt modelId="{3DE16B35-5B87-49D1-9403-787BA975383D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</a:p>
      </dgm:t>
    </dgm:pt>
    <dgm:pt modelId="{313AA2DC-E750-4CA9-9FBF-F4BAD7527037}" type="parTrans" cxnId="{CE2E7290-12C5-4259-9537-222F8C8A77A5}">
      <dgm:prSet/>
      <dgm:spPr/>
      <dgm:t>
        <a:bodyPr/>
        <a:lstStyle/>
        <a:p>
          <a:endParaRPr lang="ru-RU"/>
        </a:p>
      </dgm:t>
    </dgm:pt>
    <dgm:pt modelId="{CD3D8E6D-0B44-41A8-A93D-E056E233D861}" type="sibTrans" cxnId="{CE2E7290-12C5-4259-9537-222F8C8A77A5}">
      <dgm:prSet/>
      <dgm:spPr/>
      <dgm:t>
        <a:bodyPr/>
        <a:lstStyle/>
        <a:p>
          <a:endParaRPr lang="ru-RU"/>
        </a:p>
      </dgm:t>
    </dgm:pt>
    <dgm:pt modelId="{548FD8AE-8B21-4452-BA4D-8D194AC57DD0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Культурно-просветительское</a:t>
          </a:r>
        </a:p>
      </dgm:t>
    </dgm:pt>
    <dgm:pt modelId="{51DB1161-5D7F-4C14-B721-0A0BC71F0F0C}" type="parTrans" cxnId="{D3FCE89F-E853-4B71-A63A-E7FF90C5D0F2}">
      <dgm:prSet/>
      <dgm:spPr/>
      <dgm:t>
        <a:bodyPr/>
        <a:lstStyle/>
        <a:p>
          <a:endParaRPr lang="ru-RU"/>
        </a:p>
      </dgm:t>
    </dgm:pt>
    <dgm:pt modelId="{61B7080C-5E0E-4752-B14A-49A6FABEEF47}" type="sibTrans" cxnId="{D3FCE89F-E853-4B71-A63A-E7FF90C5D0F2}">
      <dgm:prSet/>
      <dgm:spPr/>
      <dgm:t>
        <a:bodyPr/>
        <a:lstStyle/>
        <a:p>
          <a:endParaRPr lang="ru-RU"/>
        </a:p>
      </dgm:t>
    </dgm:pt>
    <dgm:pt modelId="{DC7F6E5B-6F9E-40E2-A8B1-887713FF477E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Научно-образовательное</a:t>
          </a:r>
        </a:p>
      </dgm:t>
    </dgm:pt>
    <dgm:pt modelId="{2F05B03E-DDB3-4757-B0B6-18C45F32B58E}" type="parTrans" cxnId="{788B2042-A785-4A3C-AEA0-ACDFD6EB0C57}">
      <dgm:prSet/>
      <dgm:spPr/>
      <dgm:t>
        <a:bodyPr/>
        <a:lstStyle/>
        <a:p>
          <a:endParaRPr lang="ru-RU"/>
        </a:p>
      </dgm:t>
    </dgm:pt>
    <dgm:pt modelId="{2759E4B6-2554-45C1-ABB9-3B1D727BBABC}" type="sibTrans" cxnId="{788B2042-A785-4A3C-AEA0-ACDFD6EB0C57}">
      <dgm:prSet/>
      <dgm:spPr/>
      <dgm:t>
        <a:bodyPr/>
        <a:lstStyle/>
        <a:p>
          <a:endParaRPr lang="ru-RU"/>
        </a:p>
      </dgm:t>
    </dgm:pt>
    <dgm:pt modelId="{CD23C162-21AC-4D2B-9181-1F89CCEDF813}" type="pres">
      <dgm:prSet presAssocID="{D6E10D32-3309-4B22-B794-8FA5CB9A4A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5B6304-227D-42F8-832C-FFF60820EAD2}" type="pres">
      <dgm:prSet presAssocID="{978D5D6C-6CA8-448F-B106-457589DD81B0}" presName="hierRoot1" presStyleCnt="0">
        <dgm:presLayoutVars>
          <dgm:hierBranch val="init"/>
        </dgm:presLayoutVars>
      </dgm:prSet>
      <dgm:spPr/>
    </dgm:pt>
    <dgm:pt modelId="{567AA49D-B972-4587-8460-B1CB2117E4DF}" type="pres">
      <dgm:prSet presAssocID="{978D5D6C-6CA8-448F-B106-457589DD81B0}" presName="rootComposite1" presStyleCnt="0"/>
      <dgm:spPr/>
    </dgm:pt>
    <dgm:pt modelId="{11C314EB-F2CC-47B9-BFBA-D022891F1016}" type="pres">
      <dgm:prSet presAssocID="{978D5D6C-6CA8-448F-B106-457589DD81B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BAA0AA-CBC5-4EA0-A8C9-669FD6C45F92}" type="pres">
      <dgm:prSet presAssocID="{978D5D6C-6CA8-448F-B106-457589DD81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C780CB-A367-4A5B-BCC2-5F0B966A2298}" type="pres">
      <dgm:prSet presAssocID="{978D5D6C-6CA8-448F-B106-457589DD81B0}" presName="hierChild2" presStyleCnt="0"/>
      <dgm:spPr/>
    </dgm:pt>
    <dgm:pt modelId="{6AD52ACB-BBAA-412A-8B56-C8418A4E35E6}" type="pres">
      <dgm:prSet presAssocID="{8E8EBFB8-3698-486F-ACBA-C6EAC4182E3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5C0FFD4-8299-4505-843E-E78C9AC73B10}" type="pres">
      <dgm:prSet presAssocID="{1BB6B5F2-D349-49E5-A25F-9990E50E3896}" presName="hierRoot2" presStyleCnt="0">
        <dgm:presLayoutVars>
          <dgm:hierBranch val="init"/>
        </dgm:presLayoutVars>
      </dgm:prSet>
      <dgm:spPr/>
    </dgm:pt>
    <dgm:pt modelId="{A5ED3068-AB92-4D80-BC24-63A96B535E98}" type="pres">
      <dgm:prSet presAssocID="{1BB6B5F2-D349-49E5-A25F-9990E50E3896}" presName="rootComposite" presStyleCnt="0"/>
      <dgm:spPr/>
    </dgm:pt>
    <dgm:pt modelId="{7B43AB1F-2E28-4D4C-B46B-FF2E16F3068C}" type="pres">
      <dgm:prSet presAssocID="{1BB6B5F2-D349-49E5-A25F-9990E50E389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B7DDE5-1BE2-4785-9581-B5D2CBF1C9F0}" type="pres">
      <dgm:prSet presAssocID="{1BB6B5F2-D349-49E5-A25F-9990E50E3896}" presName="rootConnector" presStyleLbl="node2" presStyleIdx="0" presStyleCnt="4"/>
      <dgm:spPr/>
      <dgm:t>
        <a:bodyPr/>
        <a:lstStyle/>
        <a:p>
          <a:endParaRPr lang="ru-RU"/>
        </a:p>
      </dgm:t>
    </dgm:pt>
    <dgm:pt modelId="{A09EEDE7-B1B7-4863-90BC-2D0A53BA4F6A}" type="pres">
      <dgm:prSet presAssocID="{1BB6B5F2-D349-49E5-A25F-9990E50E3896}" presName="hierChild4" presStyleCnt="0"/>
      <dgm:spPr/>
    </dgm:pt>
    <dgm:pt modelId="{999DED70-D90B-41DC-A02C-737BCF70D7BC}" type="pres">
      <dgm:prSet presAssocID="{1BB6B5F2-D349-49E5-A25F-9990E50E3896}" presName="hierChild5" presStyleCnt="0"/>
      <dgm:spPr/>
    </dgm:pt>
    <dgm:pt modelId="{6C1B7624-4361-498B-959E-6342C39A2351}" type="pres">
      <dgm:prSet presAssocID="{313AA2DC-E750-4CA9-9FBF-F4BAD752703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D9DF346-180D-4624-BBD2-45C62DD09449}" type="pres">
      <dgm:prSet presAssocID="{3DE16B35-5B87-49D1-9403-787BA975383D}" presName="hierRoot2" presStyleCnt="0">
        <dgm:presLayoutVars>
          <dgm:hierBranch val="init"/>
        </dgm:presLayoutVars>
      </dgm:prSet>
      <dgm:spPr/>
    </dgm:pt>
    <dgm:pt modelId="{97085EA8-B50D-4850-8803-D76C3D137E56}" type="pres">
      <dgm:prSet presAssocID="{3DE16B35-5B87-49D1-9403-787BA975383D}" presName="rootComposite" presStyleCnt="0"/>
      <dgm:spPr/>
    </dgm:pt>
    <dgm:pt modelId="{2ED0D0B8-87BA-4F75-9081-A560D53B127E}" type="pres">
      <dgm:prSet presAssocID="{3DE16B35-5B87-49D1-9403-787BA975383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4E8869-E6B0-4415-A106-5E660E12DDB8}" type="pres">
      <dgm:prSet presAssocID="{3DE16B35-5B87-49D1-9403-787BA975383D}" presName="rootConnector" presStyleLbl="node2" presStyleIdx="1" presStyleCnt="4"/>
      <dgm:spPr/>
      <dgm:t>
        <a:bodyPr/>
        <a:lstStyle/>
        <a:p>
          <a:endParaRPr lang="ru-RU"/>
        </a:p>
      </dgm:t>
    </dgm:pt>
    <dgm:pt modelId="{1F0126E2-A8B1-4D60-B6F2-C074AD108D13}" type="pres">
      <dgm:prSet presAssocID="{3DE16B35-5B87-49D1-9403-787BA975383D}" presName="hierChild4" presStyleCnt="0"/>
      <dgm:spPr/>
    </dgm:pt>
    <dgm:pt modelId="{79FBD266-5539-4D5A-B967-96B5B453F4B4}" type="pres">
      <dgm:prSet presAssocID="{3DE16B35-5B87-49D1-9403-787BA975383D}" presName="hierChild5" presStyleCnt="0"/>
      <dgm:spPr/>
    </dgm:pt>
    <dgm:pt modelId="{955495AA-BC2C-456A-83C5-EFC5A06A8ADD}" type="pres">
      <dgm:prSet presAssocID="{51DB1161-5D7F-4C14-B721-0A0BC71F0F0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D2C7E9C-145F-435E-93CD-BCCAADFD5ED9}" type="pres">
      <dgm:prSet presAssocID="{548FD8AE-8B21-4452-BA4D-8D194AC57DD0}" presName="hierRoot2" presStyleCnt="0">
        <dgm:presLayoutVars>
          <dgm:hierBranch val="init"/>
        </dgm:presLayoutVars>
      </dgm:prSet>
      <dgm:spPr/>
    </dgm:pt>
    <dgm:pt modelId="{C46B87E7-2CEC-47DC-96A0-EDABBADD048A}" type="pres">
      <dgm:prSet presAssocID="{548FD8AE-8B21-4452-BA4D-8D194AC57DD0}" presName="rootComposite" presStyleCnt="0"/>
      <dgm:spPr/>
    </dgm:pt>
    <dgm:pt modelId="{58842C0F-8371-4C46-85B2-AB9E887A96ED}" type="pres">
      <dgm:prSet presAssocID="{548FD8AE-8B21-4452-BA4D-8D194AC57DD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E21D6B-E155-4926-AA74-F7354DA2A78B}" type="pres">
      <dgm:prSet presAssocID="{548FD8AE-8B21-4452-BA4D-8D194AC57DD0}" presName="rootConnector" presStyleLbl="node2" presStyleIdx="2" presStyleCnt="4"/>
      <dgm:spPr/>
      <dgm:t>
        <a:bodyPr/>
        <a:lstStyle/>
        <a:p>
          <a:endParaRPr lang="ru-RU"/>
        </a:p>
      </dgm:t>
    </dgm:pt>
    <dgm:pt modelId="{5B571D39-ED64-44B2-A562-F7393369FDCC}" type="pres">
      <dgm:prSet presAssocID="{548FD8AE-8B21-4452-BA4D-8D194AC57DD0}" presName="hierChild4" presStyleCnt="0"/>
      <dgm:spPr/>
    </dgm:pt>
    <dgm:pt modelId="{900292E8-2330-49A1-B9CB-FC848550385C}" type="pres">
      <dgm:prSet presAssocID="{548FD8AE-8B21-4452-BA4D-8D194AC57DD0}" presName="hierChild5" presStyleCnt="0"/>
      <dgm:spPr/>
    </dgm:pt>
    <dgm:pt modelId="{CD58897D-9EDD-4B88-A4BE-5C4B59EEF50B}" type="pres">
      <dgm:prSet presAssocID="{2F05B03E-DDB3-4757-B0B6-18C45F32B58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39131128-E29A-42BE-BCE0-99570DE5EFDB}" type="pres">
      <dgm:prSet presAssocID="{DC7F6E5B-6F9E-40E2-A8B1-887713FF477E}" presName="hierRoot2" presStyleCnt="0">
        <dgm:presLayoutVars>
          <dgm:hierBranch val="init"/>
        </dgm:presLayoutVars>
      </dgm:prSet>
      <dgm:spPr/>
    </dgm:pt>
    <dgm:pt modelId="{A2479453-9FC3-4038-94F0-6B7DBD627B48}" type="pres">
      <dgm:prSet presAssocID="{DC7F6E5B-6F9E-40E2-A8B1-887713FF477E}" presName="rootComposite" presStyleCnt="0"/>
      <dgm:spPr/>
    </dgm:pt>
    <dgm:pt modelId="{7164D514-1B47-417F-9EFE-1CE2CCF7FBC7}" type="pres">
      <dgm:prSet presAssocID="{DC7F6E5B-6F9E-40E2-A8B1-887713FF477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34EFD2-9BDA-4D95-85BC-426F36710A27}" type="pres">
      <dgm:prSet presAssocID="{DC7F6E5B-6F9E-40E2-A8B1-887713FF477E}" presName="rootConnector" presStyleLbl="node2" presStyleIdx="3" presStyleCnt="4"/>
      <dgm:spPr/>
      <dgm:t>
        <a:bodyPr/>
        <a:lstStyle/>
        <a:p>
          <a:endParaRPr lang="ru-RU"/>
        </a:p>
      </dgm:t>
    </dgm:pt>
    <dgm:pt modelId="{944BCC3B-53E2-4D28-9A35-0451FDD3BE05}" type="pres">
      <dgm:prSet presAssocID="{DC7F6E5B-6F9E-40E2-A8B1-887713FF477E}" presName="hierChild4" presStyleCnt="0"/>
      <dgm:spPr/>
    </dgm:pt>
    <dgm:pt modelId="{7F1FFE96-4B63-41BC-A9CD-1EECE2108E14}" type="pres">
      <dgm:prSet presAssocID="{DC7F6E5B-6F9E-40E2-A8B1-887713FF477E}" presName="hierChild5" presStyleCnt="0"/>
      <dgm:spPr/>
    </dgm:pt>
    <dgm:pt modelId="{C2E0EC52-1C66-4209-9A02-7A6CC05F1C32}" type="pres">
      <dgm:prSet presAssocID="{978D5D6C-6CA8-448F-B106-457589DD81B0}" presName="hierChild3" presStyleCnt="0"/>
      <dgm:spPr/>
    </dgm:pt>
  </dgm:ptLst>
  <dgm:cxnLst>
    <dgm:cxn modelId="{ABB9B921-73A6-4C3F-9518-E911BE2ACD79}" srcId="{978D5D6C-6CA8-448F-B106-457589DD81B0}" destId="{1BB6B5F2-D349-49E5-A25F-9990E50E3896}" srcOrd="0" destOrd="0" parTransId="{8E8EBFB8-3698-486F-ACBA-C6EAC4182E3F}" sibTransId="{39728EE8-3672-4A9B-A7DC-0608E4F63C7F}"/>
    <dgm:cxn modelId="{5014723B-8845-42D7-A5C3-272CD61A89F6}" type="presOf" srcId="{51DB1161-5D7F-4C14-B721-0A0BC71F0F0C}" destId="{955495AA-BC2C-456A-83C5-EFC5A06A8ADD}" srcOrd="0" destOrd="0" presId="urn:microsoft.com/office/officeart/2005/8/layout/orgChart1"/>
    <dgm:cxn modelId="{788B2042-A785-4A3C-AEA0-ACDFD6EB0C57}" srcId="{978D5D6C-6CA8-448F-B106-457589DD81B0}" destId="{DC7F6E5B-6F9E-40E2-A8B1-887713FF477E}" srcOrd="3" destOrd="0" parTransId="{2F05B03E-DDB3-4757-B0B6-18C45F32B58E}" sibTransId="{2759E4B6-2554-45C1-ABB9-3B1D727BBABC}"/>
    <dgm:cxn modelId="{CE2E7290-12C5-4259-9537-222F8C8A77A5}" srcId="{978D5D6C-6CA8-448F-B106-457589DD81B0}" destId="{3DE16B35-5B87-49D1-9403-787BA975383D}" srcOrd="1" destOrd="0" parTransId="{313AA2DC-E750-4CA9-9FBF-F4BAD7527037}" sibTransId="{CD3D8E6D-0B44-41A8-A93D-E056E233D861}"/>
    <dgm:cxn modelId="{3206E641-4200-49B0-85DA-DF8911A783CA}" type="presOf" srcId="{1BB6B5F2-D349-49E5-A25F-9990E50E3896}" destId="{35B7DDE5-1BE2-4785-9581-B5D2CBF1C9F0}" srcOrd="1" destOrd="0" presId="urn:microsoft.com/office/officeart/2005/8/layout/orgChart1"/>
    <dgm:cxn modelId="{ABDA5B5D-3E30-48C5-913B-5E9E98EB443E}" type="presOf" srcId="{3DE16B35-5B87-49D1-9403-787BA975383D}" destId="{BE4E8869-E6B0-4415-A106-5E660E12DDB8}" srcOrd="1" destOrd="0" presId="urn:microsoft.com/office/officeart/2005/8/layout/orgChart1"/>
    <dgm:cxn modelId="{D1823930-82F9-44F3-A20D-74E4D5E0D0FE}" type="presOf" srcId="{D6E10D32-3309-4B22-B794-8FA5CB9A4AAD}" destId="{CD23C162-21AC-4D2B-9181-1F89CCEDF813}" srcOrd="0" destOrd="0" presId="urn:microsoft.com/office/officeart/2005/8/layout/orgChart1"/>
    <dgm:cxn modelId="{705C7A12-D4B6-49D1-A196-7CE2CCD45EE0}" type="presOf" srcId="{2F05B03E-DDB3-4757-B0B6-18C45F32B58E}" destId="{CD58897D-9EDD-4B88-A4BE-5C4B59EEF50B}" srcOrd="0" destOrd="0" presId="urn:microsoft.com/office/officeart/2005/8/layout/orgChart1"/>
    <dgm:cxn modelId="{482F3DC7-D3A2-4961-8694-94387BD1C2A6}" type="presOf" srcId="{DC7F6E5B-6F9E-40E2-A8B1-887713FF477E}" destId="{4334EFD2-9BDA-4D95-85BC-426F36710A27}" srcOrd="1" destOrd="0" presId="urn:microsoft.com/office/officeart/2005/8/layout/orgChart1"/>
    <dgm:cxn modelId="{EF7E346F-373C-48AE-96BD-3C6D1F93B9EC}" type="presOf" srcId="{978D5D6C-6CA8-448F-B106-457589DD81B0}" destId="{81BAA0AA-CBC5-4EA0-A8C9-669FD6C45F92}" srcOrd="1" destOrd="0" presId="urn:microsoft.com/office/officeart/2005/8/layout/orgChart1"/>
    <dgm:cxn modelId="{247891AE-2E45-439F-B613-9B0AE8CCE027}" type="presOf" srcId="{978D5D6C-6CA8-448F-B106-457589DD81B0}" destId="{11C314EB-F2CC-47B9-BFBA-D022891F1016}" srcOrd="0" destOrd="0" presId="urn:microsoft.com/office/officeart/2005/8/layout/orgChart1"/>
    <dgm:cxn modelId="{D3FCE89F-E853-4B71-A63A-E7FF90C5D0F2}" srcId="{978D5D6C-6CA8-448F-B106-457589DD81B0}" destId="{548FD8AE-8B21-4452-BA4D-8D194AC57DD0}" srcOrd="2" destOrd="0" parTransId="{51DB1161-5D7F-4C14-B721-0A0BC71F0F0C}" sibTransId="{61B7080C-5E0E-4752-B14A-49A6FABEEF47}"/>
    <dgm:cxn modelId="{9A1A1A4F-ADD7-42AF-B82F-49F0D47E06C4}" srcId="{D6E10D32-3309-4B22-B794-8FA5CB9A4AAD}" destId="{978D5D6C-6CA8-448F-B106-457589DD81B0}" srcOrd="0" destOrd="0" parTransId="{C11AE111-4361-4526-94B7-4E59CDEEF92D}" sibTransId="{2E1C8874-840B-4A1F-B65C-CF13D11C4C58}"/>
    <dgm:cxn modelId="{6E3D2ACF-FC60-4E04-90BB-6A675392D35D}" type="presOf" srcId="{DC7F6E5B-6F9E-40E2-A8B1-887713FF477E}" destId="{7164D514-1B47-417F-9EFE-1CE2CCF7FBC7}" srcOrd="0" destOrd="0" presId="urn:microsoft.com/office/officeart/2005/8/layout/orgChart1"/>
    <dgm:cxn modelId="{B41335CE-0D0D-4D43-A482-9F201CD630B5}" type="presOf" srcId="{1BB6B5F2-D349-49E5-A25F-9990E50E3896}" destId="{7B43AB1F-2E28-4D4C-B46B-FF2E16F3068C}" srcOrd="0" destOrd="0" presId="urn:microsoft.com/office/officeart/2005/8/layout/orgChart1"/>
    <dgm:cxn modelId="{29628079-19A4-4F34-826C-A229FB46FA76}" type="presOf" srcId="{313AA2DC-E750-4CA9-9FBF-F4BAD7527037}" destId="{6C1B7624-4361-498B-959E-6342C39A2351}" srcOrd="0" destOrd="0" presId="urn:microsoft.com/office/officeart/2005/8/layout/orgChart1"/>
    <dgm:cxn modelId="{11EF8019-E88E-42CB-BCC5-D054A01BD1E4}" type="presOf" srcId="{3DE16B35-5B87-49D1-9403-787BA975383D}" destId="{2ED0D0B8-87BA-4F75-9081-A560D53B127E}" srcOrd="0" destOrd="0" presId="urn:microsoft.com/office/officeart/2005/8/layout/orgChart1"/>
    <dgm:cxn modelId="{8D15727F-865D-42C3-A59E-591AD79A37FF}" type="presOf" srcId="{548FD8AE-8B21-4452-BA4D-8D194AC57DD0}" destId="{28E21D6B-E155-4926-AA74-F7354DA2A78B}" srcOrd="1" destOrd="0" presId="urn:microsoft.com/office/officeart/2005/8/layout/orgChart1"/>
    <dgm:cxn modelId="{16CB7D75-0969-462F-9257-5D5D3C2D8D4F}" type="presOf" srcId="{8E8EBFB8-3698-486F-ACBA-C6EAC4182E3F}" destId="{6AD52ACB-BBAA-412A-8B56-C8418A4E35E6}" srcOrd="0" destOrd="0" presId="urn:microsoft.com/office/officeart/2005/8/layout/orgChart1"/>
    <dgm:cxn modelId="{D6946385-5F1F-4DB8-8203-D5D10F81C84B}" type="presOf" srcId="{548FD8AE-8B21-4452-BA4D-8D194AC57DD0}" destId="{58842C0F-8371-4C46-85B2-AB9E887A96ED}" srcOrd="0" destOrd="0" presId="urn:microsoft.com/office/officeart/2005/8/layout/orgChart1"/>
    <dgm:cxn modelId="{2199576B-7DCB-4C58-B280-192646763C67}" type="presParOf" srcId="{CD23C162-21AC-4D2B-9181-1F89CCEDF813}" destId="{F15B6304-227D-42F8-832C-FFF60820EAD2}" srcOrd="0" destOrd="0" presId="urn:microsoft.com/office/officeart/2005/8/layout/orgChart1"/>
    <dgm:cxn modelId="{632AD55A-19D7-432B-AA72-228B43834D97}" type="presParOf" srcId="{F15B6304-227D-42F8-832C-FFF60820EAD2}" destId="{567AA49D-B972-4587-8460-B1CB2117E4DF}" srcOrd="0" destOrd="0" presId="urn:microsoft.com/office/officeart/2005/8/layout/orgChart1"/>
    <dgm:cxn modelId="{0BAD0BEF-8400-4178-AFD4-82B90C670129}" type="presParOf" srcId="{567AA49D-B972-4587-8460-B1CB2117E4DF}" destId="{11C314EB-F2CC-47B9-BFBA-D022891F1016}" srcOrd="0" destOrd="0" presId="urn:microsoft.com/office/officeart/2005/8/layout/orgChart1"/>
    <dgm:cxn modelId="{483764B3-E17F-44D7-A0F2-8EC04BA47014}" type="presParOf" srcId="{567AA49D-B972-4587-8460-B1CB2117E4DF}" destId="{81BAA0AA-CBC5-4EA0-A8C9-669FD6C45F92}" srcOrd="1" destOrd="0" presId="urn:microsoft.com/office/officeart/2005/8/layout/orgChart1"/>
    <dgm:cxn modelId="{A9F5BF3A-C5B7-4AA5-89F8-89A3659D3C7F}" type="presParOf" srcId="{F15B6304-227D-42F8-832C-FFF60820EAD2}" destId="{0DC780CB-A367-4A5B-BCC2-5F0B966A2298}" srcOrd="1" destOrd="0" presId="urn:microsoft.com/office/officeart/2005/8/layout/orgChart1"/>
    <dgm:cxn modelId="{772B22F0-35CD-48E8-9DCF-CEBAEB510235}" type="presParOf" srcId="{0DC780CB-A367-4A5B-BCC2-5F0B966A2298}" destId="{6AD52ACB-BBAA-412A-8B56-C8418A4E35E6}" srcOrd="0" destOrd="0" presId="urn:microsoft.com/office/officeart/2005/8/layout/orgChart1"/>
    <dgm:cxn modelId="{69571E8A-F8E2-4E6C-81B8-CE1AA549A257}" type="presParOf" srcId="{0DC780CB-A367-4A5B-BCC2-5F0B966A2298}" destId="{55C0FFD4-8299-4505-843E-E78C9AC73B10}" srcOrd="1" destOrd="0" presId="urn:microsoft.com/office/officeart/2005/8/layout/orgChart1"/>
    <dgm:cxn modelId="{0962DA9D-B2F7-4A77-9D03-859B94784CD0}" type="presParOf" srcId="{55C0FFD4-8299-4505-843E-E78C9AC73B10}" destId="{A5ED3068-AB92-4D80-BC24-63A96B535E98}" srcOrd="0" destOrd="0" presId="urn:microsoft.com/office/officeart/2005/8/layout/orgChart1"/>
    <dgm:cxn modelId="{BA2B3270-2D63-4968-97DB-1884D8F6CCDE}" type="presParOf" srcId="{A5ED3068-AB92-4D80-BC24-63A96B535E98}" destId="{7B43AB1F-2E28-4D4C-B46B-FF2E16F3068C}" srcOrd="0" destOrd="0" presId="urn:microsoft.com/office/officeart/2005/8/layout/orgChart1"/>
    <dgm:cxn modelId="{C238E48A-912D-432D-8F18-5CB7A224794A}" type="presParOf" srcId="{A5ED3068-AB92-4D80-BC24-63A96B535E98}" destId="{35B7DDE5-1BE2-4785-9581-B5D2CBF1C9F0}" srcOrd="1" destOrd="0" presId="urn:microsoft.com/office/officeart/2005/8/layout/orgChart1"/>
    <dgm:cxn modelId="{30B350B4-C83F-4BCE-9DDF-6F349B31E8D5}" type="presParOf" srcId="{55C0FFD4-8299-4505-843E-E78C9AC73B10}" destId="{A09EEDE7-B1B7-4863-90BC-2D0A53BA4F6A}" srcOrd="1" destOrd="0" presId="urn:microsoft.com/office/officeart/2005/8/layout/orgChart1"/>
    <dgm:cxn modelId="{E12E3CAF-351C-4C8A-8A7C-BAD8AB16AB58}" type="presParOf" srcId="{55C0FFD4-8299-4505-843E-E78C9AC73B10}" destId="{999DED70-D90B-41DC-A02C-737BCF70D7BC}" srcOrd="2" destOrd="0" presId="urn:microsoft.com/office/officeart/2005/8/layout/orgChart1"/>
    <dgm:cxn modelId="{3A9E9D9A-A06D-4526-935F-9E977F4B0D90}" type="presParOf" srcId="{0DC780CB-A367-4A5B-BCC2-5F0B966A2298}" destId="{6C1B7624-4361-498B-959E-6342C39A2351}" srcOrd="2" destOrd="0" presId="urn:microsoft.com/office/officeart/2005/8/layout/orgChart1"/>
    <dgm:cxn modelId="{AB747151-0143-4CC3-87B0-25E86D5F4557}" type="presParOf" srcId="{0DC780CB-A367-4A5B-BCC2-5F0B966A2298}" destId="{4D9DF346-180D-4624-BBD2-45C62DD09449}" srcOrd="3" destOrd="0" presId="urn:microsoft.com/office/officeart/2005/8/layout/orgChart1"/>
    <dgm:cxn modelId="{C434D9F9-BA14-4BA7-A778-CE9328482267}" type="presParOf" srcId="{4D9DF346-180D-4624-BBD2-45C62DD09449}" destId="{97085EA8-B50D-4850-8803-D76C3D137E56}" srcOrd="0" destOrd="0" presId="urn:microsoft.com/office/officeart/2005/8/layout/orgChart1"/>
    <dgm:cxn modelId="{7C78ABBD-DDA5-4BE8-84F4-C7CC6E73EF14}" type="presParOf" srcId="{97085EA8-B50D-4850-8803-D76C3D137E56}" destId="{2ED0D0B8-87BA-4F75-9081-A560D53B127E}" srcOrd="0" destOrd="0" presId="urn:microsoft.com/office/officeart/2005/8/layout/orgChart1"/>
    <dgm:cxn modelId="{55BE579E-A007-4507-9C47-7301BEE9E976}" type="presParOf" srcId="{97085EA8-B50D-4850-8803-D76C3D137E56}" destId="{BE4E8869-E6B0-4415-A106-5E660E12DDB8}" srcOrd="1" destOrd="0" presId="urn:microsoft.com/office/officeart/2005/8/layout/orgChart1"/>
    <dgm:cxn modelId="{920B8E25-66CE-4973-B6EB-4828324E8C10}" type="presParOf" srcId="{4D9DF346-180D-4624-BBD2-45C62DD09449}" destId="{1F0126E2-A8B1-4D60-B6F2-C074AD108D13}" srcOrd="1" destOrd="0" presId="urn:microsoft.com/office/officeart/2005/8/layout/orgChart1"/>
    <dgm:cxn modelId="{56C51B7B-250B-403F-8373-CEC421B80D77}" type="presParOf" srcId="{4D9DF346-180D-4624-BBD2-45C62DD09449}" destId="{79FBD266-5539-4D5A-B967-96B5B453F4B4}" srcOrd="2" destOrd="0" presId="urn:microsoft.com/office/officeart/2005/8/layout/orgChart1"/>
    <dgm:cxn modelId="{4007B7B9-5136-42DA-ACC1-687743DD1DD9}" type="presParOf" srcId="{0DC780CB-A367-4A5B-BCC2-5F0B966A2298}" destId="{955495AA-BC2C-456A-83C5-EFC5A06A8ADD}" srcOrd="4" destOrd="0" presId="urn:microsoft.com/office/officeart/2005/8/layout/orgChart1"/>
    <dgm:cxn modelId="{E3A7DD0A-A7EE-45FC-82C7-559574CA0ABC}" type="presParOf" srcId="{0DC780CB-A367-4A5B-BCC2-5F0B966A2298}" destId="{BD2C7E9C-145F-435E-93CD-BCCAADFD5ED9}" srcOrd="5" destOrd="0" presId="urn:microsoft.com/office/officeart/2005/8/layout/orgChart1"/>
    <dgm:cxn modelId="{F48D814B-C266-4C8F-A086-C0F62D3BC774}" type="presParOf" srcId="{BD2C7E9C-145F-435E-93CD-BCCAADFD5ED9}" destId="{C46B87E7-2CEC-47DC-96A0-EDABBADD048A}" srcOrd="0" destOrd="0" presId="urn:microsoft.com/office/officeart/2005/8/layout/orgChart1"/>
    <dgm:cxn modelId="{EDE9186D-AF33-40FB-BABA-405483A29803}" type="presParOf" srcId="{C46B87E7-2CEC-47DC-96A0-EDABBADD048A}" destId="{58842C0F-8371-4C46-85B2-AB9E887A96ED}" srcOrd="0" destOrd="0" presId="urn:microsoft.com/office/officeart/2005/8/layout/orgChart1"/>
    <dgm:cxn modelId="{45A12899-9474-48F2-A77E-829BF1148342}" type="presParOf" srcId="{C46B87E7-2CEC-47DC-96A0-EDABBADD048A}" destId="{28E21D6B-E155-4926-AA74-F7354DA2A78B}" srcOrd="1" destOrd="0" presId="urn:microsoft.com/office/officeart/2005/8/layout/orgChart1"/>
    <dgm:cxn modelId="{8CDCE841-D272-4CCD-BE19-F1C995DE7854}" type="presParOf" srcId="{BD2C7E9C-145F-435E-93CD-BCCAADFD5ED9}" destId="{5B571D39-ED64-44B2-A562-F7393369FDCC}" srcOrd="1" destOrd="0" presId="urn:microsoft.com/office/officeart/2005/8/layout/orgChart1"/>
    <dgm:cxn modelId="{9A3347F6-2DFF-4AF6-B83B-F6C8128B1180}" type="presParOf" srcId="{BD2C7E9C-145F-435E-93CD-BCCAADFD5ED9}" destId="{900292E8-2330-49A1-B9CB-FC848550385C}" srcOrd="2" destOrd="0" presId="urn:microsoft.com/office/officeart/2005/8/layout/orgChart1"/>
    <dgm:cxn modelId="{AE86A000-5C5A-47E8-AF11-BBEDA55FB7AF}" type="presParOf" srcId="{0DC780CB-A367-4A5B-BCC2-5F0B966A2298}" destId="{CD58897D-9EDD-4B88-A4BE-5C4B59EEF50B}" srcOrd="6" destOrd="0" presId="urn:microsoft.com/office/officeart/2005/8/layout/orgChart1"/>
    <dgm:cxn modelId="{08EE57D0-2D1E-4798-BDCD-9FC3D78A031C}" type="presParOf" srcId="{0DC780CB-A367-4A5B-BCC2-5F0B966A2298}" destId="{39131128-E29A-42BE-BCE0-99570DE5EFDB}" srcOrd="7" destOrd="0" presId="urn:microsoft.com/office/officeart/2005/8/layout/orgChart1"/>
    <dgm:cxn modelId="{3A167288-23D3-47F5-A5D0-90CF261284EC}" type="presParOf" srcId="{39131128-E29A-42BE-BCE0-99570DE5EFDB}" destId="{A2479453-9FC3-4038-94F0-6B7DBD627B48}" srcOrd="0" destOrd="0" presId="urn:microsoft.com/office/officeart/2005/8/layout/orgChart1"/>
    <dgm:cxn modelId="{4FAC81A3-8209-4164-8564-8A6D6FD5B62A}" type="presParOf" srcId="{A2479453-9FC3-4038-94F0-6B7DBD627B48}" destId="{7164D514-1B47-417F-9EFE-1CE2CCF7FBC7}" srcOrd="0" destOrd="0" presId="urn:microsoft.com/office/officeart/2005/8/layout/orgChart1"/>
    <dgm:cxn modelId="{A598C85F-61EF-4003-8C2A-21F8E9E5D944}" type="presParOf" srcId="{A2479453-9FC3-4038-94F0-6B7DBD627B48}" destId="{4334EFD2-9BDA-4D95-85BC-426F36710A27}" srcOrd="1" destOrd="0" presId="urn:microsoft.com/office/officeart/2005/8/layout/orgChart1"/>
    <dgm:cxn modelId="{FF063BA0-6B17-499B-8B16-5C69DF8E861C}" type="presParOf" srcId="{39131128-E29A-42BE-BCE0-99570DE5EFDB}" destId="{944BCC3B-53E2-4D28-9A35-0451FDD3BE05}" srcOrd="1" destOrd="0" presId="urn:microsoft.com/office/officeart/2005/8/layout/orgChart1"/>
    <dgm:cxn modelId="{6CA5C292-D062-48F3-B11B-47EA34EA4206}" type="presParOf" srcId="{39131128-E29A-42BE-BCE0-99570DE5EFDB}" destId="{7F1FFE96-4B63-41BC-A9CD-1EECE2108E14}" srcOrd="2" destOrd="0" presId="urn:microsoft.com/office/officeart/2005/8/layout/orgChart1"/>
    <dgm:cxn modelId="{7E3B1CA5-D6A8-44F0-B4B3-D2503EE19B5C}" type="presParOf" srcId="{F15B6304-227D-42F8-832C-FFF60820EAD2}" destId="{C2E0EC52-1C66-4209-9A02-7A6CC05F1C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8897D-9EDD-4B88-A4BE-5C4B59EEF50B}">
      <dsp:nvSpPr>
        <dsp:cNvPr id="0" name=""/>
        <dsp:cNvSpPr/>
      </dsp:nvSpPr>
      <dsp:spPr>
        <a:xfrm>
          <a:off x="5207000" y="2466792"/>
          <a:ext cx="4078154" cy="47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26"/>
              </a:lnTo>
              <a:lnTo>
                <a:pt x="4078154" y="235926"/>
              </a:lnTo>
              <a:lnTo>
                <a:pt x="4078154" y="47185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495AA-BC2C-456A-83C5-EFC5A06A8ADD}">
      <dsp:nvSpPr>
        <dsp:cNvPr id="0" name=""/>
        <dsp:cNvSpPr/>
      </dsp:nvSpPr>
      <dsp:spPr>
        <a:xfrm>
          <a:off x="5207000" y="2466792"/>
          <a:ext cx="1359384" cy="471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26"/>
              </a:lnTo>
              <a:lnTo>
                <a:pt x="1359384" y="235926"/>
              </a:lnTo>
              <a:lnTo>
                <a:pt x="1359384" y="47185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B7624-4361-498B-959E-6342C39A2351}">
      <dsp:nvSpPr>
        <dsp:cNvPr id="0" name=""/>
        <dsp:cNvSpPr/>
      </dsp:nvSpPr>
      <dsp:spPr>
        <a:xfrm>
          <a:off x="3847615" y="2466792"/>
          <a:ext cx="1359384" cy="471852"/>
        </a:xfrm>
        <a:custGeom>
          <a:avLst/>
          <a:gdLst/>
          <a:ahLst/>
          <a:cxnLst/>
          <a:rect l="0" t="0" r="0" b="0"/>
          <a:pathLst>
            <a:path>
              <a:moveTo>
                <a:pt x="1359384" y="0"/>
              </a:moveTo>
              <a:lnTo>
                <a:pt x="1359384" y="235926"/>
              </a:lnTo>
              <a:lnTo>
                <a:pt x="0" y="235926"/>
              </a:lnTo>
              <a:lnTo>
                <a:pt x="0" y="47185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52ACB-BBAA-412A-8B56-C8418A4E35E6}">
      <dsp:nvSpPr>
        <dsp:cNvPr id="0" name=""/>
        <dsp:cNvSpPr/>
      </dsp:nvSpPr>
      <dsp:spPr>
        <a:xfrm>
          <a:off x="1128845" y="2466792"/>
          <a:ext cx="4078154" cy="471852"/>
        </a:xfrm>
        <a:custGeom>
          <a:avLst/>
          <a:gdLst/>
          <a:ahLst/>
          <a:cxnLst/>
          <a:rect l="0" t="0" r="0" b="0"/>
          <a:pathLst>
            <a:path>
              <a:moveTo>
                <a:pt x="4078154" y="0"/>
              </a:moveTo>
              <a:lnTo>
                <a:pt x="4078154" y="235926"/>
              </a:lnTo>
              <a:lnTo>
                <a:pt x="0" y="235926"/>
              </a:lnTo>
              <a:lnTo>
                <a:pt x="0" y="47185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314EB-F2CC-47B9-BFBA-D022891F1016}">
      <dsp:nvSpPr>
        <dsp:cNvPr id="0" name=""/>
        <dsp:cNvSpPr/>
      </dsp:nvSpPr>
      <dsp:spPr>
        <a:xfrm>
          <a:off x="4083541" y="1343334"/>
          <a:ext cx="2246917" cy="1123458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воспитательной работы </a:t>
          </a:r>
        </a:p>
      </dsp:txBody>
      <dsp:txXfrm>
        <a:off x="4083541" y="1343334"/>
        <a:ext cx="2246917" cy="1123458"/>
      </dsp:txXfrm>
    </dsp:sp>
    <dsp:sp modelId="{7B43AB1F-2E28-4D4C-B46B-FF2E16F3068C}">
      <dsp:nvSpPr>
        <dsp:cNvPr id="0" name=""/>
        <dsp:cNvSpPr/>
      </dsp:nvSpPr>
      <dsp:spPr>
        <a:xfrm>
          <a:off x="5386" y="2938645"/>
          <a:ext cx="2246917" cy="11234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Гражданское, патриотическое </a:t>
          </a:r>
        </a:p>
      </dsp:txBody>
      <dsp:txXfrm>
        <a:off x="5386" y="2938645"/>
        <a:ext cx="2246917" cy="1123458"/>
      </dsp:txXfrm>
    </dsp:sp>
    <dsp:sp modelId="{2ED0D0B8-87BA-4F75-9081-A560D53B127E}">
      <dsp:nvSpPr>
        <dsp:cNvPr id="0" name=""/>
        <dsp:cNvSpPr/>
      </dsp:nvSpPr>
      <dsp:spPr>
        <a:xfrm>
          <a:off x="2724156" y="2938645"/>
          <a:ext cx="2246917" cy="11234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Духовно-нравственное</a:t>
          </a:r>
        </a:p>
      </dsp:txBody>
      <dsp:txXfrm>
        <a:off x="2724156" y="2938645"/>
        <a:ext cx="2246917" cy="1123458"/>
      </dsp:txXfrm>
    </dsp:sp>
    <dsp:sp modelId="{58842C0F-8371-4C46-85B2-AB9E887A96ED}">
      <dsp:nvSpPr>
        <dsp:cNvPr id="0" name=""/>
        <dsp:cNvSpPr/>
      </dsp:nvSpPr>
      <dsp:spPr>
        <a:xfrm>
          <a:off x="5442926" y="2938645"/>
          <a:ext cx="2246917" cy="11234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Культурно-просветительское</a:t>
          </a:r>
        </a:p>
      </dsp:txBody>
      <dsp:txXfrm>
        <a:off x="5442926" y="2938645"/>
        <a:ext cx="2246917" cy="1123458"/>
      </dsp:txXfrm>
    </dsp:sp>
    <dsp:sp modelId="{7164D514-1B47-417F-9EFE-1CE2CCF7FBC7}">
      <dsp:nvSpPr>
        <dsp:cNvPr id="0" name=""/>
        <dsp:cNvSpPr/>
      </dsp:nvSpPr>
      <dsp:spPr>
        <a:xfrm>
          <a:off x="8161696" y="2938645"/>
          <a:ext cx="2246917" cy="11234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Научно-образовательное</a:t>
          </a:r>
        </a:p>
      </dsp:txBody>
      <dsp:txXfrm>
        <a:off x="8161696" y="2938645"/>
        <a:ext cx="2246917" cy="1123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F0448-B112-45B2-A298-6C47EC54C1C3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7E35-C0CD-4A9D-AE34-E5B327776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97E35-C0CD-4A9D-AE34-E5B3277762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9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5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0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46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7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27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3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80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89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9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36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99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00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68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89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733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3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19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57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53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0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9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0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2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1DB45F-7DCD-4F75-B912-3481A809BEA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715D83-8C45-4291-AC20-AE245BB4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8DE19-2742-4CBF-917C-E15B8D679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472" y="1972591"/>
            <a:ext cx="7253056" cy="2912818"/>
          </a:xfrm>
        </p:spPr>
        <p:txBody>
          <a:bodyPr/>
          <a:lstStyle/>
          <a:p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4200" dirty="0"/>
              <a:t>ОТЧЕТ ПО ВОСПИТАТЕЛЬНОЙ РАБОТЕ ЗА </a:t>
            </a:r>
            <a:r>
              <a:rPr lang="en-US" sz="4200" dirty="0"/>
              <a:t>I</a:t>
            </a:r>
            <a:r>
              <a:rPr lang="ru-RU" sz="4200" dirty="0"/>
              <a:t> полугодие</a:t>
            </a:r>
            <a:br>
              <a:rPr lang="ru-RU" sz="4200" dirty="0"/>
            </a:br>
            <a:r>
              <a:rPr lang="ru-RU" sz="4200" dirty="0"/>
              <a:t>2023-2024 учебного года</a:t>
            </a:r>
            <a:br>
              <a:rPr lang="ru-RU" sz="4200" dirty="0"/>
            </a:br>
            <a:r>
              <a:rPr lang="ru-RU" sz="4200" dirty="0"/>
              <a:t>кафедры педагогики РостГМУ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018A8-639A-43AA-BF87-148411490B5F}"/>
              </a:ext>
            </a:extLst>
          </p:cNvPr>
          <p:cNvSpPr txBox="1"/>
          <p:nvPr/>
        </p:nvSpPr>
        <p:spPr>
          <a:xfrm>
            <a:off x="5267740" y="5743852"/>
            <a:ext cx="683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Ответственный по воспитательной работе кафедры педагогики </a:t>
            </a:r>
          </a:p>
          <a:p>
            <a:pPr algn="r"/>
            <a:r>
              <a:rPr lang="ru-RU" dirty="0"/>
              <a:t>кандидат филологических наук,</a:t>
            </a:r>
            <a:r>
              <a:rPr lang="en-US" dirty="0"/>
              <a:t> </a:t>
            </a:r>
            <a:r>
              <a:rPr lang="ru-RU" dirty="0"/>
              <a:t>доцент, доцент кафедры педагогики</a:t>
            </a:r>
          </a:p>
          <a:p>
            <a:pPr algn="r"/>
            <a:r>
              <a:rPr lang="ru-RU" dirty="0"/>
              <a:t>Чернышенко Ольга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337293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5D95D-0579-FF0E-93CF-F29A02B0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982132"/>
            <a:ext cx="5410198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в честь Дня матери-казачки</a:t>
            </a:r>
          </a:p>
        </p:txBody>
      </p:sp>
      <p:pic>
        <p:nvPicPr>
          <p:cNvPr id="5" name="Объект 4" descr="Изображение выглядит как текст, Человеческое лицо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B0CA61F-76D6-BDA6-1160-C89083B43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4" y="627061"/>
            <a:ext cx="3722840" cy="5603190"/>
          </a:xfrm>
        </p:spPr>
      </p:pic>
      <p:pic>
        <p:nvPicPr>
          <p:cNvPr id="7" name="Рисунок 6" descr="Изображение выглядит как текст, Шрифт, снимок экрана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3EAFBC3D-AB39-80FE-38BA-BDC45A754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04" y="2499987"/>
            <a:ext cx="4183531" cy="37302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в помещении, стена, Конференц-зал, класс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AF67F9D6-09A6-1F1C-2676-94FC65DD55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35" y="3016776"/>
            <a:ext cx="2860001" cy="19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4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B7E2DD-A2F3-D0E3-4834-2BDA16A3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706966"/>
            <a:ext cx="7877174" cy="52271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РостГМУ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написали более 1 300 писем бойцам на передовую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Ростовский государственный медицинский университет Минздрава России присоединился к Всероссийской акции «Пишу тебе, Герой!».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1-го курса педиатрического, стоматологического и медико-профилактического факультетов, а также 2-го курса лечебно-профилактического и педиатрического факультетов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РостГМУ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написали письма военнослужащим Российской армии, в которых выразили слова признательности, благодарности и поддержки за их сегодняшний ратный труд на передовой.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Бойцы получат 1345 писем в виде треугольника от будущих работников системы здравоохранения, которых готовит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РостГМУ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Каждое письмо начинается с фразы «Пишу тебе, Герой…».</a:t>
            </a:r>
          </a:p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организовали преподаватели кафедры педагогики, кафедры русского языка и культуры русской речи совместно с отделом по социальным вопросам и воспитательной работе.</a:t>
            </a:r>
          </a:p>
        </p:txBody>
      </p:sp>
      <p:pic>
        <p:nvPicPr>
          <p:cNvPr id="5" name="Рисунок 4" descr="Изображение выглядит как текст, бумага, Бумажное изделие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8D54BE93-1026-3430-92AA-1C4431C594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2292878"/>
            <a:ext cx="3043238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71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9300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Преподаватели кафедры педагогики – кураторы студенческих групп стоматологического факультета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337" y="2447203"/>
            <a:ext cx="6202679" cy="3690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/>
              <a:t>Бережная Екатерина Александровна – </a:t>
            </a:r>
            <a:r>
              <a:rPr lang="ru-RU" dirty="0"/>
              <a:t>кандидат психологических наук, доцент кафедры педагогики</a:t>
            </a:r>
            <a:endParaRPr lang="ru-RU" i="1" dirty="0"/>
          </a:p>
          <a:p>
            <a:pPr marL="0" indent="0">
              <a:buNone/>
            </a:pPr>
            <a:r>
              <a:rPr lang="ru-RU" i="1" dirty="0"/>
              <a:t>Лобода Татьяна Васильевна – </a:t>
            </a:r>
            <a:r>
              <a:rPr lang="ru-RU" dirty="0"/>
              <a:t>старший</a:t>
            </a:r>
            <a:r>
              <a:rPr lang="ru-RU" i="1" dirty="0"/>
              <a:t> </a:t>
            </a:r>
            <a:r>
              <a:rPr lang="ru-RU" dirty="0"/>
              <a:t>преподаватель кафедры педагогики</a:t>
            </a:r>
          </a:p>
          <a:p>
            <a:pPr marL="0" indent="0">
              <a:buNone/>
            </a:pPr>
            <a:r>
              <a:rPr lang="ru-RU" i="1" dirty="0" err="1"/>
              <a:t>Руховец</a:t>
            </a:r>
            <a:r>
              <a:rPr lang="ru-RU" i="1" dirty="0"/>
              <a:t> Елена Сергеевна </a:t>
            </a:r>
            <a:r>
              <a:rPr lang="ru-RU" dirty="0"/>
              <a:t>– ассистент кафедры педагогики</a:t>
            </a:r>
            <a:endParaRPr lang="ru-RU" i="1" dirty="0"/>
          </a:p>
          <a:p>
            <a:pPr marL="0" indent="0">
              <a:buNone/>
            </a:pPr>
            <a:r>
              <a:rPr lang="ru-RU" i="1" dirty="0"/>
              <a:t>Чернышенко Ольга Васильевна – </a:t>
            </a:r>
            <a:r>
              <a:rPr lang="ru-RU" dirty="0"/>
              <a:t>кандидат филологических наук, доцент, доцент кафедры педагогики</a:t>
            </a:r>
            <a:endParaRPr lang="ru-RU" i="1" dirty="0"/>
          </a:p>
          <a:p>
            <a:pPr marL="0" indent="0">
              <a:buNone/>
            </a:pPr>
            <a:r>
              <a:rPr lang="ru-RU" i="1" dirty="0" err="1"/>
              <a:t>Шолудченко</a:t>
            </a:r>
            <a:r>
              <a:rPr lang="ru-RU" i="1" dirty="0"/>
              <a:t> Инесса Евгеньевна – </a:t>
            </a:r>
            <a:r>
              <a:rPr lang="ru-RU" dirty="0"/>
              <a:t>кандидат педагогических наук, доцент кафедры педагогики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30" y="3515040"/>
            <a:ext cx="1691156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2587930"/>
            <a:ext cx="2880000" cy="21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91901" y="5976971"/>
            <a:ext cx="19476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Празднование Нового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06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1" y="630936"/>
            <a:ext cx="4621017" cy="5554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1014984"/>
            <a:ext cx="378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383" y="3665041"/>
            <a:ext cx="336998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6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2" y="330671"/>
            <a:ext cx="11627708" cy="21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2644775"/>
            <a:ext cx="10935730" cy="376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8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2047" y="646184"/>
            <a:ext cx="10284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ПЛАН ВОСПИТАТЕЛЬНОЙ РАБОТЫ</a:t>
            </a:r>
            <a:r>
              <a:rPr lang="en-US" sz="2400" b="1" dirty="0"/>
              <a:t> </a:t>
            </a:r>
            <a:r>
              <a:rPr lang="ru-RU" sz="2400" b="1" dirty="0"/>
              <a:t>кафедры педагогики </a:t>
            </a:r>
            <a:r>
              <a:rPr lang="ru-RU" sz="2400" b="1" dirty="0" err="1"/>
              <a:t>РостГМУ</a:t>
            </a:r>
            <a:r>
              <a:rPr lang="en-US" sz="2400" b="1" dirty="0"/>
              <a:t> </a:t>
            </a:r>
            <a:r>
              <a:rPr lang="ru-RU" sz="2400" b="1" dirty="0"/>
              <a:t>на </a:t>
            </a:r>
            <a:r>
              <a:rPr lang="en-US" sz="2400" b="1" dirty="0"/>
              <a:t>I </a:t>
            </a:r>
            <a:r>
              <a:rPr lang="ru-RU" sz="2400" b="1" dirty="0"/>
              <a:t>полугодие 2023-2024 учебного 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26407"/>
              </p:ext>
            </p:extLst>
          </p:nvPr>
        </p:nvGraphicFramePr>
        <p:xfrm>
          <a:off x="952047" y="1572124"/>
          <a:ext cx="10393614" cy="42820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68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мероприятия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Сроки выполнения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62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1. 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Профилактическая работа среди студентов по недопущению их участия в несанкционированных митингах и радикальных мерах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сентябрь 202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0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37685" marR="376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Конференция в рамках XXVI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образовательных Димитриевских чтений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ноябрь 202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года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5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Мероприятие, приуроченное ко Дню матери-казачки</a:t>
                      </a:r>
                    </a:p>
                  </a:txBody>
                  <a:tcPr marL="37685" marR="3768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декабрь 2023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7685" marR="376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92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9425598"/>
              </p:ext>
            </p:extLst>
          </p:nvPr>
        </p:nvGraphicFramePr>
        <p:xfrm>
          <a:off x="889000" y="560680"/>
          <a:ext cx="10414000" cy="540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90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C58926-A5BB-9F7F-6587-7BD1B5285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среди студентов по недопущению их участия в несанкционированных митингах и радикальных мерах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A715D-FD3E-D635-9EBB-07E1D1F174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25" y="683581"/>
            <a:ext cx="3941749" cy="16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9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52379-42F1-CB84-9391-7EB4A945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64" y="982133"/>
            <a:ext cx="7315200" cy="118459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XXVIII Димитриевские образовательные чтения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«Православие и отечественная культура: потери 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минувшего, образ будущего»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Ростовского государственного медицинского университета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«Жизни своей не жалели за русскую землю свою…»)</a:t>
            </a:r>
          </a:p>
        </p:txBody>
      </p:sp>
      <p:pic>
        <p:nvPicPr>
          <p:cNvPr id="5" name="Рисунок 4" descr="Изображение выглядит как текст, в помещении, снимок экра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37BBFD9-CE38-1730-6088-819734269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2" y="628198"/>
            <a:ext cx="3773552" cy="560160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1C011781-74F0-A0F3-A4C6-7B2D1D61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64" y="2500216"/>
            <a:ext cx="4373219" cy="372958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снимок экрана, письм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8D50CED-0A55-D6C7-8A7E-91F7D25E5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99" y="2643809"/>
            <a:ext cx="2548892" cy="35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3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CFFAE-697A-D4F7-221B-51F3D630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738" y="957159"/>
            <a:ext cx="7402028" cy="1303867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научно-практическая студенческая конференция, посвященная международному Дню толерантности</a:t>
            </a:r>
          </a:p>
        </p:txBody>
      </p:sp>
      <p:pic>
        <p:nvPicPr>
          <p:cNvPr id="5" name="Объект 4" descr="Изображение выглядит как текст, одежда, Человеческое лиц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AA6016D-B217-B635-BF0E-E9B8EA09F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1" y="671513"/>
            <a:ext cx="3631129" cy="5488778"/>
          </a:xfrm>
        </p:spPr>
      </p:pic>
      <p:pic>
        <p:nvPicPr>
          <p:cNvPr id="7" name="Рисунок 6" descr="Изображение выглядит как текст, Человеческое лиц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C8CF98A-FBF6-4BE6-BD2C-41B31FD7C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98"/>
          <a:stretch/>
        </p:blipFill>
        <p:spPr>
          <a:xfrm>
            <a:off x="4286250" y="2546671"/>
            <a:ext cx="3754953" cy="320054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Человеческое лиц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9B063C57-E94A-0F2B-05AC-23F474AE2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4" b="2479"/>
          <a:stretch/>
        </p:blipFill>
        <p:spPr>
          <a:xfrm>
            <a:off x="8041203" y="3071811"/>
            <a:ext cx="3542300" cy="17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2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2C500-98A5-DA02-2A7F-810440DF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4" y="924982"/>
            <a:ext cx="6868149" cy="130386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Межвузовская научная конференция, приуроченная к Международному дню инвалидов</a:t>
            </a:r>
          </a:p>
        </p:txBody>
      </p:sp>
      <p:pic>
        <p:nvPicPr>
          <p:cNvPr id="5" name="Объект 4" descr="Изображение выглядит как Человеческое лицо, одежда,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3209EA8-B540-E245-D92D-52EC232C3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7" y="700088"/>
            <a:ext cx="3991598" cy="5514626"/>
          </a:xfrm>
        </p:spPr>
      </p:pic>
      <p:pic>
        <p:nvPicPr>
          <p:cNvPr id="7" name="Рисунок 6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91940536-872B-CB9E-D2B6-4BCEBA71E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55" y="2627883"/>
            <a:ext cx="3676651" cy="306908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 помещении, стена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5773E65-D009-BC42-7516-54DCA4655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6" y="2453743"/>
            <a:ext cx="3079636" cy="205228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Человеческое лицо, одежда, презентация&#10;&#10;Автоматически созданное описание">
            <a:extLst>
              <a:ext uri="{FF2B5EF4-FFF2-40B4-BE49-F238E27FC236}">
                <a16:creationId xmlns:a16="http://schemas.microsoft.com/office/drawing/2014/main" id="{204CAC78-2463-90A7-1328-4410A4ACD2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b="1720"/>
          <a:stretch/>
        </p:blipFill>
        <p:spPr>
          <a:xfrm>
            <a:off x="9072218" y="4162424"/>
            <a:ext cx="1715811" cy="2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056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589</TotalTime>
  <Words>312</Words>
  <Application>Microsoft Office PowerPoint</Application>
  <PresentationFormat>Широкоэкранный</PresentationFormat>
  <Paragraphs>41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Тема Office</vt:lpstr>
      <vt:lpstr>Натуральные материалы</vt:lpstr>
      <vt:lpstr>  ОТЧЕТ ПО ВОСПИТАТЕЛЬНОЙ РАБОТЕ ЗА I полугодие 2023-2024 учебного года кафедры педагогики РостГМУ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XXVIII Димитриевские образовательные чтения «Православие и отечественная культура: потери и приобретения минувшего, образ будущего» (секция Ростовского государственного медицинского университета «Жизни своей не жалели за русскую землю свою…»)</vt:lpstr>
      <vt:lpstr>Межрегиональная научно-практическая студенческая конференция, посвященная международному Дню толерантности</vt:lpstr>
      <vt:lpstr>Межвузовская научная конференция, приуроченная к Международному дню инвалидов</vt:lpstr>
      <vt:lpstr>Мероприятие в честь Дня матери-казачки</vt:lpstr>
      <vt:lpstr>Презентация PowerPoint</vt:lpstr>
      <vt:lpstr>Преподаватели кафедры педагогики – кураторы студенческих групп стоматологического факультета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ВОСПИТАТЕЛЬНОЙ РАБОТЫ кафедры педагогики РостГМУ</dc:title>
  <dc:creator>79885338404</dc:creator>
  <cp:lastModifiedBy>№1</cp:lastModifiedBy>
  <cp:revision>37</cp:revision>
  <dcterms:created xsi:type="dcterms:W3CDTF">2021-12-02T13:09:50Z</dcterms:created>
  <dcterms:modified xsi:type="dcterms:W3CDTF">2024-02-29T02:40:20Z</dcterms:modified>
</cp:coreProperties>
</file>